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737894" y="1822699"/>
            <a:ext cx="5648623" cy="837453"/>
          </a:xfrm>
        </p:spPr>
        <p:txBody>
          <a:bodyPr/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MỘT SỐ HÌNH ẢNH TIÊU BIỂU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CÔNG TÁC PHÒNG CHỐNG DỊCH COVID 19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376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14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Angles</vt:lpstr>
      <vt:lpstr>MỘT SỐ HÌNH ẢNH TIÊU BIỂU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HÌNH ẢNH TIÊU BIỂU</dc:title>
  <dc:creator>admin</dc:creator>
  <cp:lastModifiedBy>admin</cp:lastModifiedBy>
  <cp:revision>1</cp:revision>
  <dcterms:created xsi:type="dcterms:W3CDTF">2006-08-16T00:00:00Z</dcterms:created>
  <dcterms:modified xsi:type="dcterms:W3CDTF">2021-08-15T05:51:14Z</dcterms:modified>
</cp:coreProperties>
</file>